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presProps" Target="pres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46.62116" units="1/cm"/>
          <inkml:channelProperty channel="Y" name="resolution" value="46.82927" units="1/cm"/>
          <inkml:channelProperty channel="T" name="resolution" value="1" units="1/dev"/>
        </inkml:channelProperties>
      </inkml:inkSource>
      <inkml:timestamp xml:id="ts0" timeString="2018-02-07T17:36:49.53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D30AA68-436C-42B0-8C71-61A3E24EA3C4}" emma:medium="tactile" emma:mode="ink">
          <msink:context xmlns:msink="http://schemas.microsoft.com/ink/2010/main" type="writingRegion" rotatedBoundingBox="27756,17669 27771,17669 27771,17684 27756,17684"/>
        </emma:interpretation>
      </emma:emma>
    </inkml:annotationXML>
    <inkml:traceGroup>
      <inkml:annotationXML>
        <emma:emma xmlns:emma="http://www.w3.org/2003/04/emma" version="1.0">
          <emma:interpretation id="{A2CDF699-0255-4401-96F9-0BA14DBDC4C8}" emma:medium="tactile" emma:mode="ink">
            <msink:context xmlns:msink="http://schemas.microsoft.com/ink/2010/main" type="paragraph" rotatedBoundingBox="27756,17669 27771,17669 27771,17684 27756,1768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FC4EBA4-5467-4EBF-837F-70F8513D284B}" emma:medium="tactile" emma:mode="ink">
              <msink:context xmlns:msink="http://schemas.microsoft.com/ink/2010/main" type="line" rotatedBoundingBox="27756,17669 27771,17669 27771,17684 27756,17684"/>
            </emma:interpretation>
          </emma:emma>
        </inkml:annotationXML>
        <inkml:traceGroup>
          <inkml:annotationXML>
            <emma:emma xmlns:emma="http://www.w3.org/2003/04/emma" version="1.0">
              <emma:interpretation id="{6FE56ABB-1CA7-45E2-99F2-CE414B3AEF27}" emma:medium="tactile" emma:mode="ink">
                <msink:context xmlns:msink="http://schemas.microsoft.com/ink/2010/main" type="inkWord" rotatedBoundingBox="27756,17669 27771,17669 27771,17684 27756,17684"/>
              </emma:interpretation>
              <emma:one-of disjunction-type="recognition" id="oneOf0">
                <emma:interpretation id="interp0" emma:lang="" emma:confidence="0">
                  <emma:literal>.</emma:literal>
                </emma:interpretation>
                <emma:interpretation id="interp1" emma:lang="" emma:confidence="0">
                  <emma:literal>v</emma:literal>
                </emma:interpretation>
                <emma:interpretation id="interp2" emma:lang="" emma:confidence="0">
                  <emma:literal>}</emma:literal>
                </emma:interpretation>
                <emma:interpretation id="interp3" emma:lang="" emma:confidence="0">
                  <emma:literal>w</emma:literal>
                </emma:interpretation>
                <emma:interpretation id="interp4" emma:lang="" emma:confidence="0">
                  <emma:literal>3</emma:literal>
                </emma:interpretation>
              </emma:one-of>
            </emma:emma>
          </inkml:annotationXML>
          <inkml:trace contextRef="#ctx0" brushRef="#br0">0 0 0</inkml:trace>
        </inkml:traceGroup>
      </inkml:traceGroup>
    </inkml:traceGroup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533400"/>
            <a:ext cx="20955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533400"/>
            <a:ext cx="61341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796FD-36D7-4064-840B-CC6A7E6BF6F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B9AE7-A6C6-4BC0-BE85-59CC26251D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CADEFA-4F58-4034-AA01-4D13C3FCD5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9B27E0-006F-453C-A41D-AD07A0E9DCF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67A55F-798B-43F4-A5F4-70F2736E1DC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792EC-6B5C-4BA2-9786-225D56D37E7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05753-4E66-451B-982A-A5A0427812E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1C786D-30F2-494A-8ECB-2C7AC0424B8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4EE1FE-4B96-4937-BD1F-9287D843F9E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2BF2B8-21C4-4B65-96D3-2B9871475F0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5E2E4-1DBD-46A9-A485-202C3DE9A78B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FBCAC-28ED-4556-AF03-227D621AF87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25A6C6-AC06-4040-9646-463FA0C5C3F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1D1451-7D57-4144-979C-A150882DE4D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524000"/>
            <a:ext cx="40386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6AEE6E-0717-473C-9520-31B477625473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D5757D-7C61-4B7B-9F0C-4E3847B7A64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156378-B8D1-44C7-BC8A-62875384DC4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303658-321B-4878-94FD-1B0345D44E5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B740F-A739-4BC0-BCA2-74E4E3FC4F2C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BACEA6-845E-430E-B178-7CCF1EC29491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07D9A9-5633-4A5A-B8CF-C86D2FFB48F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381000"/>
            <a:ext cx="20574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60198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EDA93-D884-42E0-AB42-95C5A0C81848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  <p:transition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5F0433-3DB8-4F73-92E3-68E024AE2F1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DC9F6-C398-4442-B634-693AD35E2FA0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543DB5-91D5-4843-B870-DBEFBD7E1E6D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63181-29DD-4A77-A6AD-4174F98D909A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36A8EB-9DCD-47E1-BB50-C09F7F452AA5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9E0430-A6F9-4A96-A1C3-DD533025828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768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96100" y="4572000"/>
            <a:ext cx="1866900" cy="1371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9381DB-F2CC-410C-A7F9-6B49C399B86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72E7FA-AEDB-46BD-A2E4-8D7BE8185C3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74229E-269F-482C-AC19-947400494467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85B9AD-36CC-436B-9E6F-98B43465CA32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FE8DD-FA8E-4B58-AF3C-1BA59E956AF4}" type="slidenum">
              <a:rPr lang="en-MY"/>
              <a:pPr/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876800" y="4572000"/>
            <a:ext cx="388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1">
                <a:alpha val="50000"/>
              </a:scheme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</a:t>
            </a:r>
          </a:p>
          <a:p>
            <a:pPr lvl="0"/>
            <a:r>
              <a:rPr lang="en-MY" smtClean="0"/>
              <a:t>Subtitle Here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974F7AF1-3678-41A7-A0D6-2D3C14F98E6E}" type="datetimeFigureOut">
              <a:rPr lang="en-US" smtClean="0"/>
              <a:pPr/>
              <a:t>2/7/2018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3F73244-AABD-4A83-A368-5C7B7A66CC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533400"/>
            <a:ext cx="8382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Science Template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75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35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3333CC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7B79D35-0461-4B82-B153-DD29982525A8}" type="slidenum">
              <a:rPr lang="en-MY"/>
              <a:pPr/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0000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52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2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A5AF869D-92BC-403D-8ED1-87BB90A5571D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2605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381000"/>
            <a:ext cx="5867400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hlink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Place Your Topic Here</a:t>
            </a:r>
          </a:p>
        </p:txBody>
      </p:sp>
      <p:sp>
        <p:nvSpPr>
          <p:cNvPr id="152606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524000"/>
            <a:ext cx="82296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Your Description Goes Here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/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HeliosCond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 sz="2000">
          <a:solidFill>
            <a:srgbClr val="CCFFFF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endParaRPr lang="en-MY"/>
          </a:p>
        </p:txBody>
      </p:sp>
      <p:sp>
        <p:nvSpPr>
          <p:cNvPr id="156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MY"/>
          </a:p>
        </p:txBody>
      </p:sp>
      <p:sp>
        <p:nvSpPr>
          <p:cNvPr id="156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E2F37262-B074-42B9-8A3B-639FC5CB3257}" type="slidenum">
              <a:rPr lang="en-MY"/>
              <a:pPr/>
              <a:t>‹#›</a:t>
            </a:fld>
            <a:endParaRPr lang="en-MY"/>
          </a:p>
        </p:txBody>
      </p:sp>
      <p:sp>
        <p:nvSpPr>
          <p:cNvPr id="156682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953000" y="4343400"/>
            <a:ext cx="3657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MY" smtClean="0"/>
              <a:t>Transitional Page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5000">
          <a:solidFill>
            <a:srgbClr val="CCFFFF"/>
          </a:solidFill>
          <a:latin typeface="HeliosCondBlack" pitchFamily="34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defRPr sz="45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customXml" Target="../ink/ink1.xml"/><Relationship Id="rId3" Type="http://schemas.openxmlformats.org/officeDocument/2006/relationships/tags" Target="../tags/tag3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slideLayout" Target="../slideLayouts/slideLayout13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10" Type="http://schemas.openxmlformats.org/officeDocument/2006/relationships/tags" Target="../tags/tag10.xml"/><Relationship Id="rId19" Type="http://schemas.openxmlformats.org/officeDocument/2006/relationships/image" Target="../media/image5.emf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wGIZKETKKdw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eCMmmEEyOO0&amp;t=55s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731838"/>
          </a:xfrm>
        </p:spPr>
        <p:txBody>
          <a:bodyPr/>
          <a:lstStyle/>
          <a:p>
            <a:r>
              <a:rPr lang="en-US" dirty="0" smtClean="0"/>
              <a:t>Tension, Compression, or Both Page 388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6200" y="1298532"/>
            <a:ext cx="8686800" cy="5562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Make a 3 column chart on  your paper.  </a:t>
            </a:r>
          </a:p>
          <a:p>
            <a:r>
              <a:rPr lang="en-US" dirty="0" smtClean="0"/>
              <a:t>Classify Each event as compression, </a:t>
            </a:r>
            <a:r>
              <a:rPr lang="en-US" dirty="0" err="1" smtClean="0"/>
              <a:t>tension,Or</a:t>
            </a:r>
            <a:r>
              <a:rPr lang="en-US" dirty="0" smtClean="0"/>
              <a:t> both.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Sitting on a couch –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Pulling a rubber band –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fish caught on a fishing pole –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Squeezing a sponge –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Tightening a guitar string –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car driving over a bridge –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Breaking a popsicle stick –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Jumping on a pogo stick –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Standing on a bathroom scale -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2 students playing tug of war. -</a:t>
            </a:r>
            <a:endParaRPr lang="en-US" sz="2400" dirty="0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3" name="Ink 2"/>
              <p14:cNvContentPartPr/>
              <p14:nvPr/>
            </p14:nvContentPartPr>
            <p14:xfrm>
              <a:off x="9992301" y="6360934"/>
              <a:ext cx="360" cy="360"/>
            </p14:xfrm>
          </p:contentPart>
        </mc:Choice>
        <mc:Fallback>
          <p:pic>
            <p:nvPicPr>
              <p:cNvPr id="3" name="Ink 2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9980421" y="6349054"/>
                <a:ext cx="24120" cy="24120"/>
              </a:xfrm>
              <a:prstGeom prst="rect">
                <a:avLst/>
              </a:prstGeom>
            </p:spPr>
          </p:pic>
        </mc:Fallback>
      </mc:AlternateContent>
      <p:grpSp>
        <p:nvGrpSpPr>
          <p:cNvPr id="204" name="SMARTInkShape-Group306"/>
          <p:cNvGrpSpPr/>
          <p:nvPr/>
        </p:nvGrpSpPr>
        <p:grpSpPr>
          <a:xfrm>
            <a:off x="4357688" y="4241724"/>
            <a:ext cx="551719" cy="856548"/>
            <a:chOff x="4357688" y="4241724"/>
            <a:chExt cx="551719" cy="856548"/>
          </a:xfrm>
        </p:grpSpPr>
        <p:sp>
          <p:nvSpPr>
            <p:cNvPr id="200" name="SMARTInkShape-772"/>
            <p:cNvSpPr/>
            <p:nvPr>
              <p:custDataLst>
                <p:tags r:id="rId13"/>
              </p:custDataLst>
            </p:nvPr>
          </p:nvSpPr>
          <p:spPr bwMode="auto">
            <a:xfrm>
              <a:off x="4563070" y="4241724"/>
              <a:ext cx="346337" cy="446363"/>
            </a:xfrm>
            <a:custGeom>
              <a:avLst/>
              <a:gdLst/>
              <a:ahLst/>
              <a:cxnLst/>
              <a:rect l="0" t="0" r="0" b="0"/>
              <a:pathLst>
                <a:path w="346337" h="446363">
                  <a:moveTo>
                    <a:pt x="0" y="133823"/>
                  </a:moveTo>
                  <a:lnTo>
                    <a:pt x="0" y="133823"/>
                  </a:lnTo>
                  <a:lnTo>
                    <a:pt x="0" y="121394"/>
                  </a:lnTo>
                  <a:lnTo>
                    <a:pt x="4741" y="108091"/>
                  </a:lnTo>
                  <a:lnTo>
                    <a:pt x="29812" y="69685"/>
                  </a:lnTo>
                  <a:lnTo>
                    <a:pt x="71672" y="37511"/>
                  </a:lnTo>
                  <a:lnTo>
                    <a:pt x="109823" y="17905"/>
                  </a:lnTo>
                  <a:lnTo>
                    <a:pt x="132090" y="11503"/>
                  </a:lnTo>
                  <a:lnTo>
                    <a:pt x="176569" y="1976"/>
                  </a:lnTo>
                  <a:lnTo>
                    <a:pt x="215407" y="0"/>
                  </a:lnTo>
                  <a:lnTo>
                    <a:pt x="237932" y="7576"/>
                  </a:lnTo>
                  <a:lnTo>
                    <a:pt x="244903" y="13183"/>
                  </a:lnTo>
                  <a:lnTo>
                    <a:pt x="247752" y="18359"/>
                  </a:lnTo>
                  <a:lnTo>
                    <a:pt x="248512" y="21128"/>
                  </a:lnTo>
                  <a:lnTo>
                    <a:pt x="246710" y="29497"/>
                  </a:lnTo>
                  <a:lnTo>
                    <a:pt x="240118" y="42719"/>
                  </a:lnTo>
                  <a:lnTo>
                    <a:pt x="210122" y="83499"/>
                  </a:lnTo>
                  <a:lnTo>
                    <a:pt x="176661" y="124909"/>
                  </a:lnTo>
                  <a:lnTo>
                    <a:pt x="134679" y="168758"/>
                  </a:lnTo>
                  <a:lnTo>
                    <a:pt x="120152" y="184321"/>
                  </a:lnTo>
                  <a:lnTo>
                    <a:pt x="117893" y="190332"/>
                  </a:lnTo>
                  <a:lnTo>
                    <a:pt x="116299" y="192331"/>
                  </a:lnTo>
                  <a:lnTo>
                    <a:pt x="111299" y="195145"/>
                  </a:lnTo>
                  <a:lnTo>
                    <a:pt x="111902" y="195540"/>
                  </a:lnTo>
                  <a:lnTo>
                    <a:pt x="120582" y="196285"/>
                  </a:lnTo>
                  <a:lnTo>
                    <a:pt x="125691" y="193664"/>
                  </a:lnTo>
                  <a:lnTo>
                    <a:pt x="140980" y="182089"/>
                  </a:lnTo>
                  <a:lnTo>
                    <a:pt x="158890" y="176540"/>
                  </a:lnTo>
                  <a:lnTo>
                    <a:pt x="177017" y="166183"/>
                  </a:lnTo>
                  <a:lnTo>
                    <a:pt x="216200" y="156360"/>
                  </a:lnTo>
                  <a:lnTo>
                    <a:pt x="230365" y="156407"/>
                  </a:lnTo>
                  <a:lnTo>
                    <a:pt x="274800" y="162888"/>
                  </a:lnTo>
                  <a:lnTo>
                    <a:pt x="300234" y="172968"/>
                  </a:lnTo>
                  <a:lnTo>
                    <a:pt x="318375" y="186321"/>
                  </a:lnTo>
                  <a:lnTo>
                    <a:pt x="335153" y="208611"/>
                  </a:lnTo>
                  <a:lnTo>
                    <a:pt x="343934" y="227199"/>
                  </a:lnTo>
                  <a:lnTo>
                    <a:pt x="346336" y="242792"/>
                  </a:lnTo>
                  <a:lnTo>
                    <a:pt x="342948" y="263565"/>
                  </a:lnTo>
                  <a:lnTo>
                    <a:pt x="331923" y="294498"/>
                  </a:lnTo>
                  <a:lnTo>
                    <a:pt x="294421" y="339028"/>
                  </a:lnTo>
                  <a:lnTo>
                    <a:pt x="263888" y="367955"/>
                  </a:lnTo>
                  <a:lnTo>
                    <a:pt x="222715" y="391045"/>
                  </a:lnTo>
                  <a:lnTo>
                    <a:pt x="185593" y="410022"/>
                  </a:lnTo>
                  <a:lnTo>
                    <a:pt x="162808" y="416743"/>
                  </a:lnTo>
                  <a:lnTo>
                    <a:pt x="143490" y="421381"/>
                  </a:lnTo>
                  <a:lnTo>
                    <a:pt x="107210" y="434945"/>
                  </a:lnTo>
                  <a:lnTo>
                    <a:pt x="89672" y="438097"/>
                  </a:lnTo>
                  <a:lnTo>
                    <a:pt x="71438" y="446362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1" name="SMARTInkShape-773"/>
            <p:cNvSpPr/>
            <p:nvPr>
              <p:custDataLst>
                <p:tags r:id="rId14"/>
              </p:custDataLst>
            </p:nvPr>
          </p:nvSpPr>
          <p:spPr bwMode="auto">
            <a:xfrm>
              <a:off x="4402336" y="4786313"/>
              <a:ext cx="43264" cy="311959"/>
            </a:xfrm>
            <a:custGeom>
              <a:avLst/>
              <a:gdLst/>
              <a:ahLst/>
              <a:cxnLst/>
              <a:rect l="0" t="0" r="0" b="0"/>
              <a:pathLst>
                <a:path w="43264" h="311959">
                  <a:moveTo>
                    <a:pt x="0" y="0"/>
                  </a:moveTo>
                  <a:lnTo>
                    <a:pt x="0" y="0"/>
                  </a:lnTo>
                  <a:lnTo>
                    <a:pt x="992" y="40138"/>
                  </a:lnTo>
                  <a:lnTo>
                    <a:pt x="7689" y="80949"/>
                  </a:lnTo>
                  <a:lnTo>
                    <a:pt x="14822" y="123329"/>
                  </a:lnTo>
                  <a:lnTo>
                    <a:pt x="19905" y="167272"/>
                  </a:lnTo>
                  <a:lnTo>
                    <a:pt x="30169" y="209650"/>
                  </a:lnTo>
                  <a:lnTo>
                    <a:pt x="37634" y="251278"/>
                  </a:lnTo>
                  <a:lnTo>
                    <a:pt x="43263" y="281256"/>
                  </a:lnTo>
                  <a:lnTo>
                    <a:pt x="41387" y="291359"/>
                  </a:lnTo>
                  <a:lnTo>
                    <a:pt x="37398" y="302624"/>
                  </a:lnTo>
                  <a:lnTo>
                    <a:pt x="35817" y="311958"/>
                  </a:lnTo>
                  <a:lnTo>
                    <a:pt x="17859" y="29467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2" name="SMARTInkShape-774"/>
            <p:cNvSpPr/>
            <p:nvPr>
              <p:custDataLst>
                <p:tags r:id="rId15"/>
              </p:custDataLst>
            </p:nvPr>
          </p:nvSpPr>
          <p:spPr bwMode="auto">
            <a:xfrm>
              <a:off x="4607719" y="4304109"/>
              <a:ext cx="44637" cy="329830"/>
            </a:xfrm>
            <a:custGeom>
              <a:avLst/>
              <a:gdLst/>
              <a:ahLst/>
              <a:cxnLst/>
              <a:rect l="0" t="0" r="0" b="0"/>
              <a:pathLst>
                <a:path w="44637" h="329830">
                  <a:moveTo>
                    <a:pt x="0" y="0"/>
                  </a:moveTo>
                  <a:lnTo>
                    <a:pt x="0" y="0"/>
                  </a:lnTo>
                  <a:lnTo>
                    <a:pt x="0" y="42745"/>
                  </a:lnTo>
                  <a:lnTo>
                    <a:pt x="992" y="81899"/>
                  </a:lnTo>
                  <a:lnTo>
                    <a:pt x="7688" y="125218"/>
                  </a:lnTo>
                  <a:lnTo>
                    <a:pt x="15814" y="161766"/>
                  </a:lnTo>
                  <a:lnTo>
                    <a:pt x="24327" y="203529"/>
                  </a:lnTo>
                  <a:lnTo>
                    <a:pt x="31043" y="240736"/>
                  </a:lnTo>
                  <a:lnTo>
                    <a:pt x="42996" y="282219"/>
                  </a:lnTo>
                  <a:lnTo>
                    <a:pt x="44620" y="326072"/>
                  </a:lnTo>
                  <a:lnTo>
                    <a:pt x="44636" y="328476"/>
                  </a:lnTo>
                  <a:lnTo>
                    <a:pt x="43647" y="329117"/>
                  </a:lnTo>
                  <a:lnTo>
                    <a:pt x="39904" y="329829"/>
                  </a:lnTo>
                  <a:lnTo>
                    <a:pt x="38509" y="329027"/>
                  </a:lnTo>
                  <a:lnTo>
                    <a:pt x="37579" y="327500"/>
                  </a:lnTo>
                  <a:lnTo>
                    <a:pt x="36086" y="322660"/>
                  </a:lnTo>
                  <a:lnTo>
                    <a:pt x="26789" y="31253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3" name="SMARTInkShape-775"/>
            <p:cNvSpPr/>
            <p:nvPr>
              <p:custDataLst>
                <p:tags r:id="rId16"/>
              </p:custDataLst>
            </p:nvPr>
          </p:nvSpPr>
          <p:spPr bwMode="auto">
            <a:xfrm>
              <a:off x="4357688" y="4741710"/>
              <a:ext cx="258435" cy="330354"/>
            </a:xfrm>
            <a:custGeom>
              <a:avLst/>
              <a:gdLst/>
              <a:ahLst/>
              <a:cxnLst/>
              <a:rect l="0" t="0" r="0" b="0"/>
              <a:pathLst>
                <a:path w="258435" h="330354">
                  <a:moveTo>
                    <a:pt x="0" y="89251"/>
                  </a:moveTo>
                  <a:lnTo>
                    <a:pt x="0" y="89251"/>
                  </a:lnTo>
                  <a:lnTo>
                    <a:pt x="0" y="75948"/>
                  </a:lnTo>
                  <a:lnTo>
                    <a:pt x="2645" y="70771"/>
                  </a:lnTo>
                  <a:lnTo>
                    <a:pt x="29811" y="41615"/>
                  </a:lnTo>
                  <a:lnTo>
                    <a:pt x="71671" y="17813"/>
                  </a:lnTo>
                  <a:lnTo>
                    <a:pt x="101234" y="3923"/>
                  </a:lnTo>
                  <a:lnTo>
                    <a:pt x="142876" y="186"/>
                  </a:lnTo>
                  <a:lnTo>
                    <a:pt x="161947" y="0"/>
                  </a:lnTo>
                  <a:lnTo>
                    <a:pt x="168880" y="2620"/>
                  </a:lnTo>
                  <a:lnTo>
                    <a:pt x="175268" y="6099"/>
                  </a:lnTo>
                  <a:lnTo>
                    <a:pt x="181415" y="7646"/>
                  </a:lnTo>
                  <a:lnTo>
                    <a:pt x="183451" y="9051"/>
                  </a:lnTo>
                  <a:lnTo>
                    <a:pt x="184808" y="10980"/>
                  </a:lnTo>
                  <a:lnTo>
                    <a:pt x="186317" y="16760"/>
                  </a:lnTo>
                  <a:lnTo>
                    <a:pt x="187364" y="37531"/>
                  </a:lnTo>
                  <a:lnTo>
                    <a:pt x="177789" y="63098"/>
                  </a:lnTo>
                  <a:lnTo>
                    <a:pt x="175080" y="68839"/>
                  </a:lnTo>
                  <a:lnTo>
                    <a:pt x="166779" y="77864"/>
                  </a:lnTo>
                  <a:lnTo>
                    <a:pt x="157468" y="86174"/>
                  </a:lnTo>
                  <a:lnTo>
                    <a:pt x="145655" y="101017"/>
                  </a:lnTo>
                  <a:lnTo>
                    <a:pt x="120952" y="121719"/>
                  </a:lnTo>
                  <a:lnTo>
                    <a:pt x="107193" y="142783"/>
                  </a:lnTo>
                  <a:lnTo>
                    <a:pt x="119588" y="142825"/>
                  </a:lnTo>
                  <a:lnTo>
                    <a:pt x="125248" y="140182"/>
                  </a:lnTo>
                  <a:lnTo>
                    <a:pt x="128147" y="138087"/>
                  </a:lnTo>
                  <a:lnTo>
                    <a:pt x="168087" y="126320"/>
                  </a:lnTo>
                  <a:lnTo>
                    <a:pt x="194840" y="125088"/>
                  </a:lnTo>
                  <a:lnTo>
                    <a:pt x="228099" y="134071"/>
                  </a:lnTo>
                  <a:lnTo>
                    <a:pt x="234661" y="138275"/>
                  </a:lnTo>
                  <a:lnTo>
                    <a:pt x="252965" y="162546"/>
                  </a:lnTo>
                  <a:lnTo>
                    <a:pt x="256296" y="171767"/>
                  </a:lnTo>
                  <a:lnTo>
                    <a:pt x="258434" y="198595"/>
                  </a:lnTo>
                  <a:lnTo>
                    <a:pt x="254064" y="219104"/>
                  </a:lnTo>
                  <a:lnTo>
                    <a:pt x="232096" y="259423"/>
                  </a:lnTo>
                  <a:lnTo>
                    <a:pt x="225193" y="270055"/>
                  </a:lnTo>
                  <a:lnTo>
                    <a:pt x="204592" y="284965"/>
                  </a:lnTo>
                  <a:lnTo>
                    <a:pt x="181650" y="299497"/>
                  </a:lnTo>
                  <a:lnTo>
                    <a:pt x="137030" y="311560"/>
                  </a:lnTo>
                  <a:lnTo>
                    <a:pt x="122181" y="313209"/>
                  </a:lnTo>
                  <a:lnTo>
                    <a:pt x="105126" y="319506"/>
                  </a:lnTo>
                  <a:lnTo>
                    <a:pt x="66581" y="322340"/>
                  </a:lnTo>
                  <a:lnTo>
                    <a:pt x="53857" y="329518"/>
                  </a:lnTo>
                  <a:lnTo>
                    <a:pt x="44648" y="330353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207" name="SMARTInkShape-Group307"/>
          <p:cNvGrpSpPr/>
          <p:nvPr/>
        </p:nvGrpSpPr>
        <p:grpSpPr>
          <a:xfrm>
            <a:off x="4366617" y="3787432"/>
            <a:ext cx="357189" cy="386862"/>
            <a:chOff x="4366617" y="3787432"/>
            <a:chExt cx="357189" cy="386862"/>
          </a:xfrm>
        </p:grpSpPr>
        <p:sp>
          <p:nvSpPr>
            <p:cNvPr id="205" name="SMARTInkShape-776"/>
            <p:cNvSpPr/>
            <p:nvPr>
              <p:custDataLst>
                <p:tags r:id="rId11"/>
              </p:custDataLst>
            </p:nvPr>
          </p:nvSpPr>
          <p:spPr bwMode="auto">
            <a:xfrm>
              <a:off x="4464844" y="3857625"/>
              <a:ext cx="35719" cy="316669"/>
            </a:xfrm>
            <a:custGeom>
              <a:avLst/>
              <a:gdLst/>
              <a:ahLst/>
              <a:cxnLst/>
              <a:rect l="0" t="0" r="0" b="0"/>
              <a:pathLst>
                <a:path w="35719" h="316669">
                  <a:moveTo>
                    <a:pt x="0" y="0"/>
                  </a:moveTo>
                  <a:lnTo>
                    <a:pt x="0" y="0"/>
                  </a:lnTo>
                  <a:lnTo>
                    <a:pt x="0" y="25990"/>
                  </a:lnTo>
                  <a:lnTo>
                    <a:pt x="2645" y="34041"/>
                  </a:lnTo>
                  <a:lnTo>
                    <a:pt x="4740" y="37576"/>
                  </a:lnTo>
                  <a:lnTo>
                    <a:pt x="8378" y="70212"/>
                  </a:lnTo>
                  <a:lnTo>
                    <a:pt x="9849" y="109163"/>
                  </a:lnTo>
                  <a:lnTo>
                    <a:pt x="15983" y="150143"/>
                  </a:lnTo>
                  <a:lnTo>
                    <a:pt x="22229" y="187195"/>
                  </a:lnTo>
                  <a:lnTo>
                    <a:pt x="25888" y="223177"/>
                  </a:lnTo>
                  <a:lnTo>
                    <a:pt x="29257" y="256302"/>
                  </a:lnTo>
                  <a:lnTo>
                    <a:pt x="34868" y="282239"/>
                  </a:lnTo>
                  <a:lnTo>
                    <a:pt x="35712" y="316668"/>
                  </a:lnTo>
                  <a:lnTo>
                    <a:pt x="35718" y="313279"/>
                  </a:lnTo>
                  <a:lnTo>
                    <a:pt x="26789" y="31253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06" name="SMARTInkShape-777"/>
            <p:cNvSpPr/>
            <p:nvPr>
              <p:custDataLst>
                <p:tags r:id="rId12"/>
              </p:custDataLst>
            </p:nvPr>
          </p:nvSpPr>
          <p:spPr bwMode="auto">
            <a:xfrm>
              <a:off x="4366617" y="3787432"/>
              <a:ext cx="357189" cy="16616"/>
            </a:xfrm>
            <a:custGeom>
              <a:avLst/>
              <a:gdLst/>
              <a:ahLst/>
              <a:cxnLst/>
              <a:rect l="0" t="0" r="0" b="0"/>
              <a:pathLst>
                <a:path w="357189" h="16616">
                  <a:moveTo>
                    <a:pt x="0" y="16615"/>
                  </a:moveTo>
                  <a:lnTo>
                    <a:pt x="0" y="16615"/>
                  </a:lnTo>
                  <a:lnTo>
                    <a:pt x="42241" y="16615"/>
                  </a:lnTo>
                  <a:lnTo>
                    <a:pt x="82181" y="16615"/>
                  </a:lnTo>
                  <a:lnTo>
                    <a:pt x="125255" y="16615"/>
                  </a:lnTo>
                  <a:lnTo>
                    <a:pt x="151875" y="13969"/>
                  </a:lnTo>
                  <a:lnTo>
                    <a:pt x="196463" y="8512"/>
                  </a:lnTo>
                  <a:lnTo>
                    <a:pt x="241103" y="7794"/>
                  </a:lnTo>
                  <a:lnTo>
                    <a:pt x="278683" y="5054"/>
                  </a:lnTo>
                  <a:lnTo>
                    <a:pt x="308167" y="0"/>
                  </a:lnTo>
                  <a:lnTo>
                    <a:pt x="318202" y="1954"/>
                  </a:lnTo>
                  <a:lnTo>
                    <a:pt x="329430" y="5987"/>
                  </a:lnTo>
                  <a:lnTo>
                    <a:pt x="345154" y="8454"/>
                  </a:lnTo>
                  <a:lnTo>
                    <a:pt x="357188" y="16615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08" name="SMARTInkShape-778"/>
          <p:cNvSpPr/>
          <p:nvPr>
            <p:custDataLst>
              <p:tags r:id="rId1"/>
            </p:custDataLst>
          </p:nvPr>
        </p:nvSpPr>
        <p:spPr bwMode="auto">
          <a:xfrm>
            <a:off x="3850794" y="3357608"/>
            <a:ext cx="310440" cy="499736"/>
          </a:xfrm>
          <a:custGeom>
            <a:avLst/>
            <a:gdLst/>
            <a:ahLst/>
            <a:cxnLst/>
            <a:rect l="0" t="0" r="0" b="0"/>
            <a:pathLst>
              <a:path w="310440" h="499736">
                <a:moveTo>
                  <a:pt x="221144" y="107111"/>
                </a:moveTo>
                <a:lnTo>
                  <a:pt x="221144" y="107111"/>
                </a:lnTo>
                <a:lnTo>
                  <a:pt x="216403" y="102370"/>
                </a:lnTo>
                <a:lnTo>
                  <a:pt x="214076" y="97397"/>
                </a:lnTo>
                <a:lnTo>
                  <a:pt x="211467" y="83195"/>
                </a:lnTo>
                <a:lnTo>
                  <a:pt x="205194" y="71372"/>
                </a:lnTo>
                <a:lnTo>
                  <a:pt x="194265" y="39477"/>
                </a:lnTo>
                <a:lnTo>
                  <a:pt x="179203" y="20863"/>
                </a:lnTo>
                <a:lnTo>
                  <a:pt x="161589" y="3929"/>
                </a:lnTo>
                <a:lnTo>
                  <a:pt x="155648" y="1721"/>
                </a:lnTo>
                <a:lnTo>
                  <a:pt x="115567" y="0"/>
                </a:lnTo>
                <a:lnTo>
                  <a:pt x="107083" y="2621"/>
                </a:lnTo>
                <a:lnTo>
                  <a:pt x="71912" y="25687"/>
                </a:lnTo>
                <a:lnTo>
                  <a:pt x="44250" y="64395"/>
                </a:lnTo>
                <a:lnTo>
                  <a:pt x="25306" y="107365"/>
                </a:lnTo>
                <a:lnTo>
                  <a:pt x="12906" y="142879"/>
                </a:lnTo>
                <a:lnTo>
                  <a:pt x="7039" y="185687"/>
                </a:lnTo>
                <a:lnTo>
                  <a:pt x="0" y="229715"/>
                </a:lnTo>
                <a:lnTo>
                  <a:pt x="1169" y="260847"/>
                </a:lnTo>
                <a:lnTo>
                  <a:pt x="7800" y="295206"/>
                </a:lnTo>
                <a:lnTo>
                  <a:pt x="16047" y="330522"/>
                </a:lnTo>
                <a:lnTo>
                  <a:pt x="24775" y="366122"/>
                </a:lnTo>
                <a:lnTo>
                  <a:pt x="36291" y="399160"/>
                </a:lnTo>
                <a:lnTo>
                  <a:pt x="57960" y="436989"/>
                </a:lnTo>
                <a:lnTo>
                  <a:pt x="87486" y="465004"/>
                </a:lnTo>
                <a:lnTo>
                  <a:pt x="131794" y="492795"/>
                </a:lnTo>
                <a:lnTo>
                  <a:pt x="152777" y="497877"/>
                </a:lnTo>
                <a:lnTo>
                  <a:pt x="194759" y="499735"/>
                </a:lnTo>
                <a:lnTo>
                  <a:pt x="223024" y="498969"/>
                </a:lnTo>
                <a:lnTo>
                  <a:pt x="253741" y="487581"/>
                </a:lnTo>
                <a:lnTo>
                  <a:pt x="273919" y="475804"/>
                </a:lnTo>
                <a:lnTo>
                  <a:pt x="280318" y="473381"/>
                </a:lnTo>
                <a:lnTo>
                  <a:pt x="289499" y="467430"/>
                </a:lnTo>
                <a:lnTo>
                  <a:pt x="298503" y="464234"/>
                </a:lnTo>
                <a:lnTo>
                  <a:pt x="310439" y="455369"/>
                </a:lnTo>
                <a:lnTo>
                  <a:pt x="302752" y="455369"/>
                </a:lnTo>
                <a:lnTo>
                  <a:pt x="302338" y="456361"/>
                </a:lnTo>
                <a:lnTo>
                  <a:pt x="301511" y="464298"/>
                </a:lnTo>
              </a:path>
            </a:pathLst>
          </a:cu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11" name="SMARTInkShape-Group309"/>
          <p:cNvGrpSpPr/>
          <p:nvPr/>
        </p:nvGrpSpPr>
        <p:grpSpPr>
          <a:xfrm>
            <a:off x="4973836" y="2902184"/>
            <a:ext cx="473274" cy="562536"/>
            <a:chOff x="4973836" y="2902184"/>
            <a:chExt cx="473274" cy="562536"/>
          </a:xfrm>
        </p:grpSpPr>
        <p:sp>
          <p:nvSpPr>
            <p:cNvPr id="209" name="SMARTInkShape-779"/>
            <p:cNvSpPr/>
            <p:nvPr>
              <p:custDataLst>
                <p:tags r:id="rId9"/>
              </p:custDataLst>
            </p:nvPr>
          </p:nvSpPr>
          <p:spPr bwMode="auto">
            <a:xfrm>
              <a:off x="5152430" y="2928938"/>
              <a:ext cx="44649" cy="535782"/>
            </a:xfrm>
            <a:custGeom>
              <a:avLst/>
              <a:gdLst/>
              <a:ahLst/>
              <a:cxnLst/>
              <a:rect l="0" t="0" r="0" b="0"/>
              <a:pathLst>
                <a:path w="44649" h="535782">
                  <a:moveTo>
                    <a:pt x="0" y="0"/>
                  </a:moveTo>
                  <a:lnTo>
                    <a:pt x="0" y="0"/>
                  </a:lnTo>
                  <a:lnTo>
                    <a:pt x="992" y="38602"/>
                  </a:lnTo>
                  <a:lnTo>
                    <a:pt x="6137" y="80890"/>
                  </a:lnTo>
                  <a:lnTo>
                    <a:pt x="8102" y="114587"/>
                  </a:lnTo>
                  <a:lnTo>
                    <a:pt x="8684" y="149265"/>
                  </a:lnTo>
                  <a:lnTo>
                    <a:pt x="8857" y="184676"/>
                  </a:lnTo>
                  <a:lnTo>
                    <a:pt x="9900" y="221296"/>
                  </a:lnTo>
                  <a:lnTo>
                    <a:pt x="15060" y="263124"/>
                  </a:lnTo>
                  <a:lnTo>
                    <a:pt x="18022" y="306937"/>
                  </a:lnTo>
                  <a:lnTo>
                    <a:pt x="23750" y="350346"/>
                  </a:lnTo>
                  <a:lnTo>
                    <a:pt x="26881" y="387792"/>
                  </a:lnTo>
                  <a:lnTo>
                    <a:pt x="33679" y="427614"/>
                  </a:lnTo>
                  <a:lnTo>
                    <a:pt x="37760" y="452468"/>
                  </a:lnTo>
                  <a:lnTo>
                    <a:pt x="42607" y="475046"/>
                  </a:lnTo>
                  <a:lnTo>
                    <a:pt x="44528" y="518715"/>
                  </a:lnTo>
                  <a:lnTo>
                    <a:pt x="44648" y="53578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0" name="SMARTInkShape-780"/>
            <p:cNvSpPr/>
            <p:nvPr>
              <p:custDataLst>
                <p:tags r:id="rId10"/>
              </p:custDataLst>
            </p:nvPr>
          </p:nvSpPr>
          <p:spPr bwMode="auto">
            <a:xfrm>
              <a:off x="4973836" y="2902184"/>
              <a:ext cx="473274" cy="35684"/>
            </a:xfrm>
            <a:custGeom>
              <a:avLst/>
              <a:gdLst/>
              <a:ahLst/>
              <a:cxnLst/>
              <a:rect l="0" t="0" r="0" b="0"/>
              <a:pathLst>
                <a:path w="473274" h="35684">
                  <a:moveTo>
                    <a:pt x="0" y="35683"/>
                  </a:moveTo>
                  <a:lnTo>
                    <a:pt x="0" y="35683"/>
                  </a:lnTo>
                  <a:lnTo>
                    <a:pt x="0" y="27995"/>
                  </a:lnTo>
                  <a:lnTo>
                    <a:pt x="40721" y="26775"/>
                  </a:lnTo>
                  <a:lnTo>
                    <a:pt x="81026" y="26756"/>
                  </a:lnTo>
                  <a:lnTo>
                    <a:pt x="123345" y="20617"/>
                  </a:lnTo>
                  <a:lnTo>
                    <a:pt x="158145" y="18651"/>
                  </a:lnTo>
                  <a:lnTo>
                    <a:pt x="193591" y="17077"/>
                  </a:lnTo>
                  <a:lnTo>
                    <a:pt x="229229" y="11759"/>
                  </a:lnTo>
                  <a:lnTo>
                    <a:pt x="264924" y="8751"/>
                  </a:lnTo>
                  <a:lnTo>
                    <a:pt x="300636" y="3009"/>
                  </a:lnTo>
                  <a:lnTo>
                    <a:pt x="335360" y="866"/>
                  </a:lnTo>
                  <a:lnTo>
                    <a:pt x="374263" y="143"/>
                  </a:lnTo>
                  <a:lnTo>
                    <a:pt x="410611" y="0"/>
                  </a:lnTo>
                  <a:lnTo>
                    <a:pt x="453862" y="8069"/>
                  </a:lnTo>
                  <a:lnTo>
                    <a:pt x="473273" y="8894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2" name="SMARTInkShape-781"/>
          <p:cNvSpPr/>
          <p:nvPr>
            <p:custDataLst>
              <p:tags r:id="rId2"/>
            </p:custDataLst>
          </p:nvPr>
        </p:nvSpPr>
        <p:spPr bwMode="auto">
          <a:xfrm>
            <a:off x="4054078" y="2553891"/>
            <a:ext cx="17846" cy="392850"/>
          </a:xfrm>
          <a:custGeom>
            <a:avLst/>
            <a:gdLst/>
            <a:ahLst/>
            <a:cxnLst/>
            <a:rect l="0" t="0" r="0" b="0"/>
            <a:pathLst>
              <a:path w="17846" h="392850">
                <a:moveTo>
                  <a:pt x="0" y="0"/>
                </a:moveTo>
                <a:lnTo>
                  <a:pt x="0" y="0"/>
                </a:lnTo>
                <a:lnTo>
                  <a:pt x="0" y="40676"/>
                </a:lnTo>
                <a:lnTo>
                  <a:pt x="992" y="81020"/>
                </a:lnTo>
                <a:lnTo>
                  <a:pt x="7068" y="118860"/>
                </a:lnTo>
                <a:lnTo>
                  <a:pt x="8378" y="155272"/>
                </a:lnTo>
                <a:lnTo>
                  <a:pt x="8766" y="194834"/>
                </a:lnTo>
                <a:lnTo>
                  <a:pt x="13638" y="239018"/>
                </a:lnTo>
                <a:lnTo>
                  <a:pt x="17025" y="276408"/>
                </a:lnTo>
                <a:lnTo>
                  <a:pt x="17695" y="312457"/>
                </a:lnTo>
                <a:lnTo>
                  <a:pt x="17845" y="353750"/>
                </a:lnTo>
                <a:lnTo>
                  <a:pt x="16861" y="362605"/>
                </a:lnTo>
                <a:lnTo>
                  <a:pt x="8940" y="392849"/>
                </a:lnTo>
                <a:lnTo>
                  <a:pt x="8930" y="383976"/>
                </a:lnTo>
              </a:path>
            </a:pathLst>
          </a:custGeom>
          <a:noFill/>
          <a:ln w="1905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15" name="SMARTInkShape-Group311"/>
          <p:cNvGrpSpPr/>
          <p:nvPr/>
        </p:nvGrpSpPr>
        <p:grpSpPr>
          <a:xfrm>
            <a:off x="3502714" y="2073083"/>
            <a:ext cx="774607" cy="543316"/>
            <a:chOff x="3502714" y="2073083"/>
            <a:chExt cx="774607" cy="543316"/>
          </a:xfrm>
        </p:grpSpPr>
        <p:sp>
          <p:nvSpPr>
            <p:cNvPr id="213" name="SMARTInkShape-782"/>
            <p:cNvSpPr/>
            <p:nvPr>
              <p:custDataLst>
                <p:tags r:id="rId7"/>
              </p:custDataLst>
            </p:nvPr>
          </p:nvSpPr>
          <p:spPr bwMode="auto">
            <a:xfrm>
              <a:off x="3920133" y="2571751"/>
              <a:ext cx="357188" cy="44648"/>
            </a:xfrm>
            <a:custGeom>
              <a:avLst/>
              <a:gdLst/>
              <a:ahLst/>
              <a:cxnLst/>
              <a:rect l="0" t="0" r="0" b="0"/>
              <a:pathLst>
                <a:path w="357188" h="44648">
                  <a:moveTo>
                    <a:pt x="0" y="8929"/>
                  </a:moveTo>
                  <a:lnTo>
                    <a:pt x="0" y="8929"/>
                  </a:lnTo>
                  <a:lnTo>
                    <a:pt x="0" y="108"/>
                  </a:lnTo>
                  <a:lnTo>
                    <a:pt x="43639" y="0"/>
                  </a:lnTo>
                  <a:lnTo>
                    <a:pt x="82403" y="991"/>
                  </a:lnTo>
                  <a:lnTo>
                    <a:pt x="123359" y="9712"/>
                  </a:lnTo>
                  <a:lnTo>
                    <a:pt x="165147" y="16249"/>
                  </a:lnTo>
                  <a:lnTo>
                    <a:pt x="204490" y="24670"/>
                  </a:lnTo>
                  <a:lnTo>
                    <a:pt x="240925" y="33242"/>
                  </a:lnTo>
                  <a:lnTo>
                    <a:pt x="284951" y="38146"/>
                  </a:lnTo>
                  <a:lnTo>
                    <a:pt x="308281" y="43791"/>
                  </a:lnTo>
                  <a:lnTo>
                    <a:pt x="351230" y="44645"/>
                  </a:lnTo>
                  <a:lnTo>
                    <a:pt x="357187" y="44647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4" name="SMARTInkShape-783"/>
            <p:cNvSpPr/>
            <p:nvPr>
              <p:custDataLst>
                <p:tags r:id="rId8"/>
              </p:custDataLst>
            </p:nvPr>
          </p:nvSpPr>
          <p:spPr bwMode="auto">
            <a:xfrm>
              <a:off x="3502714" y="2073083"/>
              <a:ext cx="328123" cy="389042"/>
            </a:xfrm>
            <a:custGeom>
              <a:avLst/>
              <a:gdLst/>
              <a:ahLst/>
              <a:cxnLst/>
              <a:rect l="0" t="0" r="0" b="0"/>
              <a:pathLst>
                <a:path w="328123" h="389042">
                  <a:moveTo>
                    <a:pt x="212036" y="70042"/>
                  </a:moveTo>
                  <a:lnTo>
                    <a:pt x="212036" y="70042"/>
                  </a:lnTo>
                  <a:lnTo>
                    <a:pt x="212036" y="56740"/>
                  </a:lnTo>
                  <a:lnTo>
                    <a:pt x="211044" y="55221"/>
                  </a:lnTo>
                  <a:lnTo>
                    <a:pt x="209390" y="54208"/>
                  </a:lnTo>
                  <a:lnTo>
                    <a:pt x="207296" y="53533"/>
                  </a:lnTo>
                  <a:lnTo>
                    <a:pt x="205899" y="52090"/>
                  </a:lnTo>
                  <a:lnTo>
                    <a:pt x="201012" y="42647"/>
                  </a:lnTo>
                  <a:lnTo>
                    <a:pt x="197214" y="37030"/>
                  </a:lnTo>
                  <a:lnTo>
                    <a:pt x="194084" y="28290"/>
                  </a:lnTo>
                  <a:lnTo>
                    <a:pt x="181867" y="13477"/>
                  </a:lnTo>
                  <a:lnTo>
                    <a:pt x="176137" y="10175"/>
                  </a:lnTo>
                  <a:lnTo>
                    <a:pt x="147783" y="0"/>
                  </a:lnTo>
                  <a:lnTo>
                    <a:pt x="138500" y="1871"/>
                  </a:lnTo>
                  <a:lnTo>
                    <a:pt x="126768" y="5017"/>
                  </a:lnTo>
                  <a:lnTo>
                    <a:pt x="104420" y="8773"/>
                  </a:lnTo>
                  <a:lnTo>
                    <a:pt x="77209" y="27553"/>
                  </a:lnTo>
                  <a:lnTo>
                    <a:pt x="40162" y="65381"/>
                  </a:lnTo>
                  <a:lnTo>
                    <a:pt x="17289" y="106323"/>
                  </a:lnTo>
                  <a:lnTo>
                    <a:pt x="7762" y="142583"/>
                  </a:lnTo>
                  <a:lnTo>
                    <a:pt x="0" y="184288"/>
                  </a:lnTo>
                  <a:lnTo>
                    <a:pt x="1044" y="215018"/>
                  </a:lnTo>
                  <a:lnTo>
                    <a:pt x="10286" y="256216"/>
                  </a:lnTo>
                  <a:lnTo>
                    <a:pt x="23650" y="298162"/>
                  </a:lnTo>
                  <a:lnTo>
                    <a:pt x="56553" y="338771"/>
                  </a:lnTo>
                  <a:lnTo>
                    <a:pt x="71495" y="350873"/>
                  </a:lnTo>
                  <a:lnTo>
                    <a:pt x="114117" y="376164"/>
                  </a:lnTo>
                  <a:lnTo>
                    <a:pt x="140690" y="386522"/>
                  </a:lnTo>
                  <a:lnTo>
                    <a:pt x="168407" y="389041"/>
                  </a:lnTo>
                  <a:lnTo>
                    <a:pt x="207533" y="381505"/>
                  </a:lnTo>
                  <a:lnTo>
                    <a:pt x="247359" y="364627"/>
                  </a:lnTo>
                  <a:lnTo>
                    <a:pt x="284663" y="343880"/>
                  </a:lnTo>
                  <a:lnTo>
                    <a:pt x="317415" y="312907"/>
                  </a:lnTo>
                  <a:lnTo>
                    <a:pt x="321048" y="311927"/>
                  </a:lnTo>
                  <a:lnTo>
                    <a:pt x="323406" y="311666"/>
                  </a:lnTo>
                  <a:lnTo>
                    <a:pt x="324978" y="310500"/>
                  </a:lnTo>
                  <a:lnTo>
                    <a:pt x="328040" y="302468"/>
                  </a:lnTo>
                  <a:lnTo>
                    <a:pt x="328122" y="302214"/>
                  </a:lnTo>
                  <a:lnTo>
                    <a:pt x="328122" y="311144"/>
                  </a:lnTo>
                </a:path>
              </a:pathLst>
            </a:custGeom>
            <a:noFill/>
            <a:ln w="1905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216" name="SMARTInkShape-784"/>
          <p:cNvSpPr/>
          <p:nvPr>
            <p:custDataLst>
              <p:tags r:id="rId3"/>
            </p:custDataLst>
          </p:nvPr>
        </p:nvSpPr>
        <p:spPr bwMode="auto">
          <a:xfrm>
            <a:off x="4206419" y="5125770"/>
            <a:ext cx="445949" cy="499398"/>
          </a:xfrm>
          <a:custGeom>
            <a:avLst/>
            <a:gdLst/>
            <a:ahLst/>
            <a:cxnLst/>
            <a:rect l="0" t="0" r="0" b="0"/>
            <a:pathLst>
              <a:path w="445949" h="499398">
                <a:moveTo>
                  <a:pt x="276284" y="53449"/>
                </a:moveTo>
                <a:lnTo>
                  <a:pt x="276284" y="53449"/>
                </a:lnTo>
                <a:lnTo>
                  <a:pt x="276284" y="17954"/>
                </a:lnTo>
                <a:lnTo>
                  <a:pt x="275292" y="14903"/>
                </a:lnTo>
                <a:lnTo>
                  <a:pt x="273639" y="12869"/>
                </a:lnTo>
                <a:lnTo>
                  <a:pt x="271544" y="11513"/>
                </a:lnTo>
                <a:lnTo>
                  <a:pt x="270147" y="9616"/>
                </a:lnTo>
                <a:lnTo>
                  <a:pt x="268595" y="4863"/>
                </a:lnTo>
                <a:lnTo>
                  <a:pt x="267190" y="3199"/>
                </a:lnTo>
                <a:lnTo>
                  <a:pt x="262982" y="1350"/>
                </a:lnTo>
                <a:lnTo>
                  <a:pt x="246396" y="0"/>
                </a:lnTo>
                <a:lnTo>
                  <a:pt x="206424" y="13176"/>
                </a:lnTo>
                <a:lnTo>
                  <a:pt x="166070" y="32694"/>
                </a:lnTo>
                <a:lnTo>
                  <a:pt x="124288" y="56616"/>
                </a:lnTo>
                <a:lnTo>
                  <a:pt x="104469" y="69490"/>
                </a:lnTo>
                <a:lnTo>
                  <a:pt x="67998" y="109452"/>
                </a:lnTo>
                <a:lnTo>
                  <a:pt x="38169" y="144437"/>
                </a:lnTo>
                <a:lnTo>
                  <a:pt x="18108" y="187617"/>
                </a:lnTo>
                <a:lnTo>
                  <a:pt x="3536" y="232072"/>
                </a:lnTo>
                <a:lnTo>
                  <a:pt x="0" y="276694"/>
                </a:lnTo>
                <a:lnTo>
                  <a:pt x="9248" y="321340"/>
                </a:lnTo>
                <a:lnTo>
                  <a:pt x="25209" y="357058"/>
                </a:lnTo>
                <a:lnTo>
                  <a:pt x="53296" y="394638"/>
                </a:lnTo>
                <a:lnTo>
                  <a:pt x="73623" y="417471"/>
                </a:lnTo>
                <a:lnTo>
                  <a:pt x="117650" y="455100"/>
                </a:lnTo>
                <a:lnTo>
                  <a:pt x="135335" y="466117"/>
                </a:lnTo>
                <a:lnTo>
                  <a:pt x="176380" y="481273"/>
                </a:lnTo>
                <a:lnTo>
                  <a:pt x="216348" y="495859"/>
                </a:lnTo>
                <a:lnTo>
                  <a:pt x="254023" y="499397"/>
                </a:lnTo>
                <a:lnTo>
                  <a:pt x="297037" y="490807"/>
                </a:lnTo>
                <a:lnTo>
                  <a:pt x="331839" y="475842"/>
                </a:lnTo>
                <a:lnTo>
                  <a:pt x="371902" y="452297"/>
                </a:lnTo>
                <a:lnTo>
                  <a:pt x="384762" y="443375"/>
                </a:lnTo>
                <a:lnTo>
                  <a:pt x="401082" y="424073"/>
                </a:lnTo>
                <a:lnTo>
                  <a:pt x="410165" y="418256"/>
                </a:lnTo>
                <a:lnTo>
                  <a:pt x="425104" y="405503"/>
                </a:lnTo>
                <a:lnTo>
                  <a:pt x="431061" y="403394"/>
                </a:lnTo>
                <a:lnTo>
                  <a:pt x="433047" y="401839"/>
                </a:lnTo>
                <a:lnTo>
                  <a:pt x="436834" y="395903"/>
                </a:lnTo>
                <a:lnTo>
                  <a:pt x="445948" y="392777"/>
                </a:lnTo>
                <a:lnTo>
                  <a:pt x="437019" y="392777"/>
                </a:lnTo>
              </a:path>
            </a:pathLst>
          </a:cu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17" name="SMARTInkShape-785"/>
          <p:cNvSpPr/>
          <p:nvPr>
            <p:custDataLst>
              <p:tags r:id="rId4"/>
            </p:custDataLst>
          </p:nvPr>
        </p:nvSpPr>
        <p:spPr bwMode="auto">
          <a:xfrm>
            <a:off x="4930634" y="5599466"/>
            <a:ext cx="409320" cy="400983"/>
          </a:xfrm>
          <a:custGeom>
            <a:avLst/>
            <a:gdLst/>
            <a:ahLst/>
            <a:cxnLst/>
            <a:rect l="0" t="0" r="0" b="0"/>
            <a:pathLst>
              <a:path w="409320" h="400983">
                <a:moveTo>
                  <a:pt x="266444" y="8378"/>
                </a:moveTo>
                <a:lnTo>
                  <a:pt x="266444" y="8378"/>
                </a:lnTo>
                <a:lnTo>
                  <a:pt x="261704" y="3637"/>
                </a:lnTo>
                <a:lnTo>
                  <a:pt x="217435" y="0"/>
                </a:lnTo>
                <a:lnTo>
                  <a:pt x="202991" y="685"/>
                </a:lnTo>
                <a:lnTo>
                  <a:pt x="164427" y="14701"/>
                </a:lnTo>
                <a:lnTo>
                  <a:pt x="141298" y="24362"/>
                </a:lnTo>
                <a:lnTo>
                  <a:pt x="104321" y="50587"/>
                </a:lnTo>
                <a:lnTo>
                  <a:pt x="63525" y="82531"/>
                </a:lnTo>
                <a:lnTo>
                  <a:pt x="31620" y="124821"/>
                </a:lnTo>
                <a:lnTo>
                  <a:pt x="10193" y="162899"/>
                </a:lnTo>
                <a:lnTo>
                  <a:pt x="853" y="203604"/>
                </a:lnTo>
                <a:lnTo>
                  <a:pt x="0" y="240307"/>
                </a:lnTo>
                <a:lnTo>
                  <a:pt x="11042" y="280425"/>
                </a:lnTo>
                <a:lnTo>
                  <a:pt x="35133" y="318818"/>
                </a:lnTo>
                <a:lnTo>
                  <a:pt x="62995" y="344315"/>
                </a:lnTo>
                <a:lnTo>
                  <a:pt x="105964" y="374440"/>
                </a:lnTo>
                <a:lnTo>
                  <a:pt x="141479" y="393556"/>
                </a:lnTo>
                <a:lnTo>
                  <a:pt x="183294" y="399757"/>
                </a:lnTo>
                <a:lnTo>
                  <a:pt x="221246" y="400982"/>
                </a:lnTo>
                <a:lnTo>
                  <a:pt x="265380" y="400252"/>
                </a:lnTo>
                <a:lnTo>
                  <a:pt x="279531" y="396525"/>
                </a:lnTo>
                <a:lnTo>
                  <a:pt x="322893" y="368273"/>
                </a:lnTo>
                <a:lnTo>
                  <a:pt x="358191" y="336196"/>
                </a:lnTo>
                <a:lnTo>
                  <a:pt x="391454" y="294296"/>
                </a:lnTo>
                <a:lnTo>
                  <a:pt x="398624" y="286995"/>
                </a:lnTo>
                <a:lnTo>
                  <a:pt x="402251" y="285997"/>
                </a:lnTo>
                <a:lnTo>
                  <a:pt x="404607" y="285731"/>
                </a:lnTo>
                <a:lnTo>
                  <a:pt x="406177" y="284561"/>
                </a:lnTo>
                <a:lnTo>
                  <a:pt x="409237" y="276523"/>
                </a:lnTo>
                <a:lnTo>
                  <a:pt x="409319" y="276268"/>
                </a:lnTo>
              </a:path>
            </a:pathLst>
          </a:custGeom>
          <a:noFill/>
          <a:ln w="1905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pSp>
        <p:nvGrpSpPr>
          <p:cNvPr id="220" name="SMARTInkShape-Group314"/>
          <p:cNvGrpSpPr/>
          <p:nvPr/>
        </p:nvGrpSpPr>
        <p:grpSpPr>
          <a:xfrm>
            <a:off x="4670227" y="6143625"/>
            <a:ext cx="526852" cy="553642"/>
            <a:chOff x="4670227" y="6143625"/>
            <a:chExt cx="526852" cy="553642"/>
          </a:xfrm>
        </p:grpSpPr>
        <p:sp>
          <p:nvSpPr>
            <p:cNvPr id="218" name="SMARTInkShape-786"/>
            <p:cNvSpPr/>
            <p:nvPr>
              <p:custDataLst>
                <p:tags r:id="rId5"/>
              </p:custDataLst>
            </p:nvPr>
          </p:nvSpPr>
          <p:spPr bwMode="auto">
            <a:xfrm>
              <a:off x="4964906" y="6143625"/>
              <a:ext cx="44541" cy="553642"/>
            </a:xfrm>
            <a:custGeom>
              <a:avLst/>
              <a:gdLst/>
              <a:ahLst/>
              <a:cxnLst/>
              <a:rect l="0" t="0" r="0" b="0"/>
              <a:pathLst>
                <a:path w="44541" h="553642">
                  <a:moveTo>
                    <a:pt x="35719" y="0"/>
                  </a:moveTo>
                  <a:lnTo>
                    <a:pt x="35719" y="0"/>
                  </a:lnTo>
                  <a:lnTo>
                    <a:pt x="42787" y="41501"/>
                  </a:lnTo>
                  <a:lnTo>
                    <a:pt x="44097" y="76788"/>
                  </a:lnTo>
                  <a:lnTo>
                    <a:pt x="44540" y="115379"/>
                  </a:lnTo>
                  <a:lnTo>
                    <a:pt x="43635" y="158794"/>
                  </a:lnTo>
                  <a:lnTo>
                    <a:pt x="38506" y="194775"/>
                  </a:lnTo>
                  <a:lnTo>
                    <a:pt x="35552" y="235423"/>
                  </a:lnTo>
                  <a:lnTo>
                    <a:pt x="29827" y="274035"/>
                  </a:lnTo>
                  <a:lnTo>
                    <a:pt x="26697" y="316454"/>
                  </a:lnTo>
                  <a:lnTo>
                    <a:pt x="20919" y="360442"/>
                  </a:lnTo>
                  <a:lnTo>
                    <a:pt x="17774" y="403902"/>
                  </a:lnTo>
                  <a:lnTo>
                    <a:pt x="11991" y="443348"/>
                  </a:lnTo>
                  <a:lnTo>
                    <a:pt x="8845" y="484029"/>
                  </a:lnTo>
                  <a:lnTo>
                    <a:pt x="907" y="525676"/>
                  </a:lnTo>
                  <a:lnTo>
                    <a:pt x="0" y="553641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19" name="SMARTInkShape-787"/>
            <p:cNvSpPr/>
            <p:nvPr>
              <p:custDataLst>
                <p:tags r:id="rId6"/>
              </p:custDataLst>
            </p:nvPr>
          </p:nvSpPr>
          <p:spPr bwMode="auto">
            <a:xfrm>
              <a:off x="4670227" y="6143705"/>
              <a:ext cx="526852" cy="35640"/>
            </a:xfrm>
            <a:custGeom>
              <a:avLst/>
              <a:gdLst/>
              <a:ahLst/>
              <a:cxnLst/>
              <a:rect l="0" t="0" r="0" b="0"/>
              <a:pathLst>
                <a:path w="526852" h="35640">
                  <a:moveTo>
                    <a:pt x="526851" y="35639"/>
                  </a:moveTo>
                  <a:lnTo>
                    <a:pt x="526851" y="35639"/>
                  </a:lnTo>
                  <a:lnTo>
                    <a:pt x="496389" y="34647"/>
                  </a:lnTo>
                  <a:lnTo>
                    <a:pt x="454176" y="26544"/>
                  </a:lnTo>
                  <a:lnTo>
                    <a:pt x="410602" y="19129"/>
                  </a:lnTo>
                  <a:lnTo>
                    <a:pt x="367885" y="11909"/>
                  </a:lnTo>
                  <a:lnTo>
                    <a:pt x="333016" y="8764"/>
                  </a:lnTo>
                  <a:lnTo>
                    <a:pt x="296557" y="2981"/>
                  </a:lnTo>
                  <a:lnTo>
                    <a:pt x="254776" y="827"/>
                  </a:lnTo>
                  <a:lnTo>
                    <a:pt x="210978" y="189"/>
                  </a:lnTo>
                  <a:lnTo>
                    <a:pt x="167573" y="0"/>
                  </a:lnTo>
                  <a:lnTo>
                    <a:pt x="128144" y="935"/>
                  </a:lnTo>
                  <a:lnTo>
                    <a:pt x="85483" y="7056"/>
                  </a:lnTo>
                  <a:lnTo>
                    <a:pt x="46384" y="14161"/>
                  </a:lnTo>
                  <a:lnTo>
                    <a:pt x="0" y="17779"/>
                  </a:lnTo>
                </a:path>
              </a:pathLst>
            </a:custGeom>
            <a:noFill/>
            <a:ln w="19050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62000" y="381000"/>
            <a:ext cx="7467600" cy="731838"/>
          </a:xfrm>
        </p:spPr>
        <p:txBody>
          <a:bodyPr/>
          <a:lstStyle/>
          <a:p>
            <a:r>
              <a:rPr lang="en-US" dirty="0" smtClean="0"/>
              <a:t>Tension, Compression, or Both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7709" y="1295400"/>
            <a:ext cx="8686800" cy="5562600"/>
          </a:xfrm>
        </p:spPr>
        <p:txBody>
          <a:bodyPr/>
          <a:lstStyle/>
          <a:p>
            <a:r>
              <a:rPr lang="en-US" sz="2400" dirty="0" smtClean="0"/>
              <a:t>Make a 3 column chart on  your paper.  </a:t>
            </a:r>
          </a:p>
          <a:p>
            <a:r>
              <a:rPr lang="en-US" sz="2400" dirty="0" smtClean="0"/>
              <a:t>Classify Each event as compression, tension,</a:t>
            </a:r>
          </a:p>
          <a:p>
            <a:r>
              <a:rPr lang="en-US" sz="2400" dirty="0" smtClean="0"/>
              <a:t>Or both.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Sitting on a couch – </a:t>
            </a:r>
            <a:r>
              <a:rPr lang="en-US" sz="2400" dirty="0" smtClean="0">
                <a:solidFill>
                  <a:srgbClr val="FF0000"/>
                </a:solidFill>
              </a:rPr>
              <a:t>compression</a:t>
            </a:r>
            <a:endParaRPr lang="en-US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 Pulling a rubber band – </a:t>
            </a:r>
            <a:r>
              <a:rPr lang="en-US" sz="2400" dirty="0" smtClean="0">
                <a:solidFill>
                  <a:srgbClr val="FF0000"/>
                </a:solidFill>
              </a:rPr>
              <a:t>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fish caught on a fishing pole –  </a:t>
            </a:r>
            <a:r>
              <a:rPr lang="en-US" sz="2400" dirty="0" smtClean="0">
                <a:solidFill>
                  <a:srgbClr val="FF0000"/>
                </a:solidFill>
              </a:rPr>
              <a:t>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Squeezing a sponge – </a:t>
            </a:r>
            <a:r>
              <a:rPr lang="en-US" sz="2400" dirty="0" smtClean="0">
                <a:solidFill>
                  <a:srgbClr val="FF0000"/>
                </a:solidFill>
              </a:rPr>
              <a:t>Compression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Tightening a guitar string –  </a:t>
            </a:r>
            <a:r>
              <a:rPr lang="en-US" sz="2400" dirty="0" smtClean="0">
                <a:solidFill>
                  <a:srgbClr val="FF0000"/>
                </a:solidFill>
              </a:rPr>
              <a:t>Tension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A car driving over a bridge –  </a:t>
            </a:r>
            <a:r>
              <a:rPr lang="en-US" sz="2400" dirty="0" smtClean="0">
                <a:solidFill>
                  <a:srgbClr val="FF0000"/>
                </a:solidFill>
              </a:rPr>
              <a:t>BOTH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Breaking a popsicle stick –  </a:t>
            </a:r>
            <a:r>
              <a:rPr lang="en-US" sz="2400" dirty="0" smtClean="0">
                <a:solidFill>
                  <a:srgbClr val="FF0000"/>
                </a:solidFill>
              </a:rPr>
              <a:t>BOTH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Jumping on a pogo stick –</a:t>
            </a:r>
            <a:r>
              <a:rPr lang="en-US" sz="2400" dirty="0" smtClean="0">
                <a:solidFill>
                  <a:srgbClr val="FF0000"/>
                </a:solidFill>
              </a:rPr>
              <a:t>compression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Standing on a bathroom scale - </a:t>
            </a:r>
            <a:r>
              <a:rPr lang="en-US" sz="2400" dirty="0" smtClean="0">
                <a:solidFill>
                  <a:srgbClr val="FF0000"/>
                </a:solidFill>
              </a:rPr>
              <a:t>compression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2 students playing tug of war. </a:t>
            </a:r>
            <a:r>
              <a:rPr lang="en-US" sz="2400" dirty="0" smtClean="0">
                <a:solidFill>
                  <a:srgbClr val="FF0000"/>
                </a:solidFill>
              </a:rPr>
              <a:t>-  tension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63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2" dur="20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Slinky Drop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Pre-Drop</a:t>
            </a:r>
          </a:p>
          <a:p>
            <a:r>
              <a:rPr lang="en-US" dirty="0" smtClean="0"/>
              <a:t>Draw the slinky stretched out:  label the balanced </a:t>
            </a:r>
          </a:p>
          <a:p>
            <a:r>
              <a:rPr lang="en-US" dirty="0" smtClean="0"/>
              <a:t>Forces acting on the slinky as it is at rest.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Q:  What will fall first:</a:t>
            </a:r>
          </a:p>
          <a:p>
            <a:r>
              <a:rPr lang="en-US" dirty="0"/>
              <a:t> </a:t>
            </a:r>
            <a:r>
              <a:rPr lang="en-US" dirty="0" smtClean="0"/>
              <a:t> 1.  top end</a:t>
            </a:r>
          </a:p>
          <a:p>
            <a:r>
              <a:rPr lang="en-US" dirty="0"/>
              <a:t> </a:t>
            </a:r>
            <a:r>
              <a:rPr lang="en-US" dirty="0" smtClean="0"/>
              <a:t>  2.  bottom end 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Fall together</a:t>
            </a:r>
          </a:p>
          <a:p>
            <a:pPr marL="457200" indent="-457200">
              <a:buAutoNum type="arabicPeriod" startAt="3"/>
            </a:pPr>
            <a:r>
              <a:rPr lang="en-US" dirty="0" smtClean="0"/>
              <a:t>Ends approach each other</a:t>
            </a:r>
          </a:p>
          <a:p>
            <a:pPr marL="0" indent="0"/>
            <a:r>
              <a:rPr lang="en-US" dirty="0" smtClean="0"/>
              <a:t>Explain your reasoning.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4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Slinky Drop 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 Lab</a:t>
            </a:r>
          </a:p>
          <a:p>
            <a:r>
              <a:rPr lang="en-US" dirty="0" smtClean="0"/>
              <a:t>Draw the slinky again as it was released.  Label</a:t>
            </a:r>
          </a:p>
          <a:p>
            <a:r>
              <a:rPr lang="en-US" dirty="0" smtClean="0"/>
              <a:t>The unbalanced forces acting on the slinky.</a:t>
            </a:r>
          </a:p>
          <a:p>
            <a:endParaRPr lang="en-US" dirty="0"/>
          </a:p>
          <a:p>
            <a:r>
              <a:rPr lang="en-US" dirty="0" smtClean="0"/>
              <a:t>Q:  What held the bottom portion of the slinky up?</a:t>
            </a:r>
          </a:p>
          <a:p>
            <a:r>
              <a:rPr lang="en-US" dirty="0" smtClean="0"/>
              <a:t>Write 2-3 sentences explaining what happened, use the words:</a:t>
            </a:r>
          </a:p>
          <a:p>
            <a:r>
              <a:rPr lang="en-US" dirty="0" smtClean="0"/>
              <a:t>Tension</a:t>
            </a:r>
          </a:p>
          <a:p>
            <a:r>
              <a:rPr lang="en-US" dirty="0" smtClean="0"/>
              <a:t>Compression</a:t>
            </a:r>
          </a:p>
          <a:p>
            <a:r>
              <a:rPr lang="en-US" dirty="0" smtClean="0"/>
              <a:t>Gravity</a:t>
            </a:r>
          </a:p>
          <a:p>
            <a:r>
              <a:rPr lang="en-US" dirty="0" smtClean="0"/>
              <a:t>Forces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792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11science">
  <a:themeElements>
    <a:clrScheme name="11scien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1science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1scien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1scienc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1scienc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HeliosCondBlack"/>
        <a:ea typeface=""/>
        <a:cs typeface=""/>
      </a:majorFont>
      <a:minorFont>
        <a:latin typeface="HeliosCond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HeliosCond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MY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BoxedArt_Science</Template>
  <TotalTime>8469</TotalTime>
  <Words>282</Words>
  <Application>Microsoft Office PowerPoint</Application>
  <PresentationFormat>On-screen Show (4:3)</PresentationFormat>
  <Paragraphs>50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HeliosCondBlack</vt:lpstr>
      <vt:lpstr>11science</vt:lpstr>
      <vt:lpstr>Custom Design</vt:lpstr>
      <vt:lpstr>1_Custom Design</vt:lpstr>
      <vt:lpstr>1_Default Design</vt:lpstr>
      <vt:lpstr>Tension, Compression, or Both Page 388</vt:lpstr>
      <vt:lpstr>Tension, Compression, or Both</vt:lpstr>
      <vt:lpstr>Slinky Drop</vt:lpstr>
      <vt:lpstr>Slinky Drop Answer</vt:lpstr>
    </vt:vector>
  </TitlesOfParts>
  <Company>Temecula Valley 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Tension, Compression, or Both</dc:title>
  <dc:creator>sstock</dc:creator>
  <cp:lastModifiedBy>Suzanne Stock</cp:lastModifiedBy>
  <cp:revision>81</cp:revision>
  <cp:lastPrinted>2014-10-07T15:31:56Z</cp:lastPrinted>
  <dcterms:created xsi:type="dcterms:W3CDTF">2013-02-20T16:42:07Z</dcterms:created>
  <dcterms:modified xsi:type="dcterms:W3CDTF">2018-02-08T21:43:54Z</dcterms:modified>
</cp:coreProperties>
</file>